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D33174-FB04-0159-64E4-824B458A8C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849CF9-827B-8094-96DA-F42019BA1D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505E56-7AC7-CE66-E55C-515A83973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892EA9-0EC6-8604-757D-13F6AFE69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C8CC5E-D9D8-F445-EB8D-45BB1E07D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38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750464-126A-B6B5-DBD4-D05A87E8C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BD986FE-D4CA-DAA8-586D-7744F672B0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3F7C69-AB15-7DDB-5C1F-78B036326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65628D-E324-6EB5-4E64-9985B65EF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8E1C42-F436-941D-F6A7-64268D9EE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394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765E2BE-F481-DCA7-8B5C-C09DBC839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50B730B-C7CC-8176-3363-E9BF37156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B16B79F-F6EE-BDC3-FD5F-D2676D162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99C671E-6448-9CCE-B61F-34495108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F9AC38-F7D6-F35E-4C97-2397842C4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175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922DEF-1C61-82D3-0F64-CFC17B43B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51BC29-2D7C-ADEA-6E4B-34CD411C2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432911-52F9-54E9-5C8F-5C29EFE14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5E7F82-545E-3D0E-B359-91E36A892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52196E-84FC-565F-B725-D73BC6188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842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64B47F-4E46-7A60-CB4E-3E03C1EDA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1B3CD1-4B3A-1B9A-3ADD-BADAB0C91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8B72B8E-FC6E-6EB6-AAEC-CDC32B5B5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FC28FB-3B2E-2816-E0E4-E478ABBC2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06604B-7517-ED77-8E3A-12715B160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1582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9AE68F-C233-6BD9-81BD-F2AB7C7DA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4B7ECD-5BAD-E8C2-A5D6-83DCD4A1A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C1BFAFD-4B81-5A7B-505B-237B773AD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82DDCFF-9433-6F42-4E2D-69C1E0604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8C550D-A86C-F610-2040-B40D5455A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55DA897-E4D0-0402-7D4A-BFC99F1CE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1594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A509F6-1E00-D11E-00C9-898F69F4C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A5A2355-AA5F-3B4B-A964-FFA4B300A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8CE1F41-B732-36A3-8CA2-4D8265395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7FFE86F-C63B-FD21-EB63-B0A90CB5D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09184F7-6CBF-0CD3-BC8E-91A32EA3E2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F8EA652-0EAC-C9C9-FB64-85E0F8C66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D9490CD-B9DE-821E-3DAE-CDCC34B8A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0B72551-AC91-2A8A-9CD7-888CD2BFB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4378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BF3777-FC42-B34F-0D17-74DAADDA5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F5561AF-906B-2663-F15C-057CCEB05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CE6C13E-7998-CA63-12A4-48A3A4B8A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2F68789-B0CF-F55A-251C-DF2DA9CE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26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15111EA-0811-FBEF-3D06-019950D4D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101737A-DD34-70AD-468B-65D678DF1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0CA1AA3-6BCA-0359-8B47-02C278777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0159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5B0B55-EF88-1647-9DF5-54D0CFDF1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4EB5D4A-978C-AC39-9133-2A7F8C503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1CEC794-BFF6-968C-2094-7D9687D21C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8F9575B-2D54-6B23-E9FB-D1F5DC6A1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0585F03-17B5-5178-629E-01A0D3B70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F980EDE-C832-8A5B-70D3-D422A152B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0981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59F784-5287-70E4-576C-40EE29015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39F6EAB-9478-E725-B4D8-A22563BFD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0903C35-C847-3094-A58C-B42BC3D38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4777225-DA95-C94C-05D4-A69A7ED68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AADDD32-7913-443D-3033-2586C94A4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9B32EE-A311-94FF-9E31-7E1898F61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737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4E75D6A-1312-C006-734B-AE76BB34B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7DB8D20-95E8-2C48-9FB7-93152DEE3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7680DB2-AA17-C32D-D758-578511006F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3D564F-C4D8-4CDD-F257-E2BEE258C0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837127-9A70-7EC4-2A93-5CBA14BDD0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963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AB89ED-D048-D7DC-5BB9-F5DD1E5073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Determinante 3x3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95BC483-E639-D94A-54D0-1A0A90E48D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Prof. Cláudio C. Coelho</a:t>
            </a:r>
          </a:p>
          <a:p>
            <a:r>
              <a:rPr lang="pt-BR" dirty="0"/>
              <a:t>2º ANO EM</a:t>
            </a:r>
          </a:p>
        </p:txBody>
      </p:sp>
    </p:spTree>
    <p:extLst>
      <p:ext uri="{BB962C8B-B14F-4D97-AF65-F5344CB8AC3E}">
        <p14:creationId xmlns:p14="http://schemas.microsoft.com/office/powerpoint/2010/main" val="3237532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B78F64F-27AC-2132-EBB4-D88ED2F33EDE}"/>
              </a:ext>
            </a:extLst>
          </p:cNvPr>
          <p:cNvSpPr txBox="1"/>
          <p:nvPr/>
        </p:nvSpPr>
        <p:spPr>
          <a:xfrm>
            <a:off x="474868" y="235974"/>
            <a:ext cx="37013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Ache o determinante:</a:t>
            </a:r>
          </a:p>
        </p:txBody>
      </p:sp>
      <p:pic>
        <p:nvPicPr>
          <p:cNvPr id="2050" name="Picture 2" descr="DETERMINANTE DE ORDEM 3 - YouTube">
            <a:extLst>
              <a:ext uri="{FF2B5EF4-FFF2-40B4-BE49-F238E27FC236}">
                <a16:creationId xmlns:a16="http://schemas.microsoft.com/office/drawing/2014/main" id="{BD0C3200-3F4E-00A4-03D9-B3203ED62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9" t="15663" r="27635" b="17813"/>
          <a:stretch/>
        </p:blipFill>
        <p:spPr bwMode="auto">
          <a:xfrm>
            <a:off x="157316" y="1108935"/>
            <a:ext cx="4336026" cy="342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872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or hoje é só pessoal">
            <a:extLst>
              <a:ext uri="{FF2B5EF4-FFF2-40B4-BE49-F238E27FC236}">
                <a16:creationId xmlns:a16="http://schemas.microsoft.com/office/drawing/2014/main" id="{480C1068-32D6-CB98-5896-EB6B0A633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475" y="0"/>
            <a:ext cx="5859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010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329430DE-EEB3-CC3F-BD2F-CA664CDBBE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DD456D7-AE1E-468A-4D14-1F2F57FF1EED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84D59C2-AF99-26B0-CC95-7A6DE291D985}"/>
              </a:ext>
            </a:extLst>
          </p:cNvPr>
          <p:cNvSpPr txBox="1"/>
          <p:nvPr/>
        </p:nvSpPr>
        <p:spPr>
          <a:xfrm>
            <a:off x="6823588" y="832972"/>
            <a:ext cx="49456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i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1º modo:</a:t>
            </a:r>
          </a:p>
          <a:p>
            <a:r>
              <a:rPr lang="pt-BR" sz="36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repetindo colunas </a:t>
            </a:r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126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9A854-06CD-FF89-BE15-4C276AFE4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DCC51221-EF40-8193-84CD-BBE50C285A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BA6AACE-379C-4C3F-2C6E-B9F3175F63B7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1328A87-4912-5FB6-CCBF-5A6D43261CEE}"/>
              </a:ext>
            </a:extLst>
          </p:cNvPr>
          <p:cNvSpPr txBox="1"/>
          <p:nvPr/>
        </p:nvSpPr>
        <p:spPr>
          <a:xfrm>
            <a:off x="136642" y="6396335"/>
            <a:ext cx="117112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1º modo: 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repetindo colunas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9BAA7C9-C3D2-EC32-63C8-65C126E283C2}"/>
              </a:ext>
            </a:extLst>
          </p:cNvPr>
          <p:cNvSpPr txBox="1"/>
          <p:nvPr/>
        </p:nvSpPr>
        <p:spPr>
          <a:xfrm>
            <a:off x="9041447" y="2144130"/>
            <a:ext cx="294967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repetir as </a:t>
            </a:r>
            <a:r>
              <a:rPr lang="pt-BR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duas primeiras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colunas na parte direita da matriz...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40CD512-FE55-B4E7-4E2E-2878704558E6}"/>
              </a:ext>
            </a:extLst>
          </p:cNvPr>
          <p:cNvSpPr txBox="1"/>
          <p:nvPr/>
        </p:nvSpPr>
        <p:spPr>
          <a:xfrm>
            <a:off x="5997028" y="1266772"/>
            <a:ext cx="669244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600"/>
              </a:spcAft>
            </a:pP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-3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DFC901-8ECD-8885-7B87-60DC52FCD977}"/>
              </a:ext>
            </a:extLst>
          </p:cNvPr>
          <p:cNvSpPr txBox="1"/>
          <p:nvPr/>
        </p:nvSpPr>
        <p:spPr>
          <a:xfrm>
            <a:off x="7157647" y="1266772"/>
            <a:ext cx="669244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600"/>
              </a:spcAft>
            </a:pP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A90A459-F5C1-8023-B0FA-9472D704BF29}"/>
              </a:ext>
            </a:extLst>
          </p:cNvPr>
          <p:cNvSpPr/>
          <p:nvPr/>
        </p:nvSpPr>
        <p:spPr>
          <a:xfrm>
            <a:off x="3367636" y="1228235"/>
            <a:ext cx="673422" cy="29804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CB14C85-2A85-E5AF-C277-E52DC3E761A2}"/>
              </a:ext>
            </a:extLst>
          </p:cNvPr>
          <p:cNvSpPr/>
          <p:nvPr/>
        </p:nvSpPr>
        <p:spPr>
          <a:xfrm>
            <a:off x="2128684" y="1224116"/>
            <a:ext cx="747577" cy="29804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649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9B78E-6A96-74D4-E0D2-02E25EA45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0E902FDD-0476-97A0-B7E7-78073EFC8E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180BA97-077A-D1D4-377E-8E885840FEEF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0047026-F264-9970-1B10-51F4FF81384C}"/>
              </a:ext>
            </a:extLst>
          </p:cNvPr>
          <p:cNvSpPr txBox="1"/>
          <p:nvPr/>
        </p:nvSpPr>
        <p:spPr>
          <a:xfrm>
            <a:off x="136642" y="6396335"/>
            <a:ext cx="117112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1º modo: 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repetindo colunas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48A7FFE-2F7B-BB22-79B1-782BCC142CD5}"/>
              </a:ext>
            </a:extLst>
          </p:cNvPr>
          <p:cNvSpPr txBox="1"/>
          <p:nvPr/>
        </p:nvSpPr>
        <p:spPr>
          <a:xfrm>
            <a:off x="9041447" y="2144130"/>
            <a:ext cx="29496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Agora vamos traçar as diagonais PRINCIPAIS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4EBE03E-712F-AD86-5DDA-7F756D59B101}"/>
              </a:ext>
            </a:extLst>
          </p:cNvPr>
          <p:cNvSpPr txBox="1"/>
          <p:nvPr/>
        </p:nvSpPr>
        <p:spPr>
          <a:xfrm>
            <a:off x="5997028" y="1266772"/>
            <a:ext cx="669244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600"/>
              </a:spcAft>
            </a:pP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-3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99B7160-1BE8-E34F-C6A8-9B25640DC6D8}"/>
              </a:ext>
            </a:extLst>
          </p:cNvPr>
          <p:cNvSpPr txBox="1"/>
          <p:nvPr/>
        </p:nvSpPr>
        <p:spPr>
          <a:xfrm>
            <a:off x="7157647" y="1266772"/>
            <a:ext cx="669244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600"/>
              </a:spcAft>
            </a:pP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34762873-4FEF-18BE-8F91-F3DE7627AEF9}"/>
              </a:ext>
            </a:extLst>
          </p:cNvPr>
          <p:cNvCxnSpPr>
            <a:cxnSpLocks/>
          </p:cNvCxnSpPr>
          <p:nvPr/>
        </p:nvCxnSpPr>
        <p:spPr>
          <a:xfrm>
            <a:off x="2064774" y="1266772"/>
            <a:ext cx="3834581" cy="34723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EA62FE53-79EF-8DBD-82C4-9F17E6782A8A}"/>
              </a:ext>
            </a:extLst>
          </p:cNvPr>
          <p:cNvCxnSpPr>
            <a:cxnSpLocks/>
          </p:cNvCxnSpPr>
          <p:nvPr/>
        </p:nvCxnSpPr>
        <p:spPr>
          <a:xfrm>
            <a:off x="3269498" y="1192772"/>
            <a:ext cx="3834581" cy="34723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422A2E92-C3AC-4277-408A-F7E557F96D9D}"/>
              </a:ext>
            </a:extLst>
          </p:cNvPr>
          <p:cNvCxnSpPr>
            <a:cxnSpLocks/>
          </p:cNvCxnSpPr>
          <p:nvPr/>
        </p:nvCxnSpPr>
        <p:spPr>
          <a:xfrm>
            <a:off x="4748981" y="1266772"/>
            <a:ext cx="3569654" cy="33378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71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715E1-3D33-3766-D344-CB37D8C39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36B96D2D-A737-2C95-14F9-E1247F6C18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57C25C4-BD88-4F07-E45E-7E7CA66000AB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269FB5E-73B2-6715-1A45-2BB124BC9DCD}"/>
              </a:ext>
            </a:extLst>
          </p:cNvPr>
          <p:cNvSpPr txBox="1"/>
          <p:nvPr/>
        </p:nvSpPr>
        <p:spPr>
          <a:xfrm>
            <a:off x="136642" y="6396335"/>
            <a:ext cx="117112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1º modo: 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repetindo colunas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FABC6B2-13CD-1B22-0AC1-6C35D08B017C}"/>
              </a:ext>
            </a:extLst>
          </p:cNvPr>
          <p:cNvSpPr txBox="1"/>
          <p:nvPr/>
        </p:nvSpPr>
        <p:spPr>
          <a:xfrm>
            <a:off x="9242323" y="1192772"/>
            <a:ext cx="294967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Agora vamos MULTIPLICAR os valores das diagonais PRINCIPAIS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3D8FFC-4C1A-9C53-21F2-4FBFD98699B0}"/>
              </a:ext>
            </a:extLst>
          </p:cNvPr>
          <p:cNvSpPr txBox="1"/>
          <p:nvPr/>
        </p:nvSpPr>
        <p:spPr>
          <a:xfrm>
            <a:off x="5997028" y="1266772"/>
            <a:ext cx="669244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600"/>
              </a:spcAft>
            </a:pP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-3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ED558F7-3C11-D93F-8341-C03B6B513965}"/>
              </a:ext>
            </a:extLst>
          </p:cNvPr>
          <p:cNvSpPr txBox="1"/>
          <p:nvPr/>
        </p:nvSpPr>
        <p:spPr>
          <a:xfrm>
            <a:off x="7157647" y="1266772"/>
            <a:ext cx="669244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600"/>
              </a:spcAft>
            </a:pP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18F45BA5-8169-B4AE-C1EF-835A5AD0B2C2}"/>
              </a:ext>
            </a:extLst>
          </p:cNvPr>
          <p:cNvCxnSpPr>
            <a:cxnSpLocks/>
          </p:cNvCxnSpPr>
          <p:nvPr/>
        </p:nvCxnSpPr>
        <p:spPr>
          <a:xfrm>
            <a:off x="2064774" y="1266772"/>
            <a:ext cx="3834581" cy="34723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853C4FF9-E5DE-24FC-0EAF-6204C0DAF8B3}"/>
              </a:ext>
            </a:extLst>
          </p:cNvPr>
          <p:cNvCxnSpPr>
            <a:cxnSpLocks/>
          </p:cNvCxnSpPr>
          <p:nvPr/>
        </p:nvCxnSpPr>
        <p:spPr>
          <a:xfrm>
            <a:off x="3269498" y="1192772"/>
            <a:ext cx="3834581" cy="34723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22FCE1ED-06A4-2AB5-C623-38FAB77DEC65}"/>
              </a:ext>
            </a:extLst>
          </p:cNvPr>
          <p:cNvCxnSpPr>
            <a:cxnSpLocks/>
          </p:cNvCxnSpPr>
          <p:nvPr/>
        </p:nvCxnSpPr>
        <p:spPr>
          <a:xfrm>
            <a:off x="4748981" y="1266772"/>
            <a:ext cx="3569654" cy="33378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04B4DA5F-B210-ABCB-EE0F-5193F4102399}"/>
              </a:ext>
            </a:extLst>
          </p:cNvPr>
          <p:cNvSpPr txBox="1"/>
          <p:nvPr/>
        </p:nvSpPr>
        <p:spPr>
          <a:xfrm>
            <a:off x="5423102" y="4823441"/>
            <a:ext cx="856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1·2·1</a:t>
            </a:r>
          </a:p>
          <a:p>
            <a:r>
              <a:rPr lang="pt-BR" sz="2400" dirty="0"/>
              <a:t>= 2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F4910B2-1CAC-E484-1AAF-E964FDEEA0AC}"/>
              </a:ext>
            </a:extLst>
          </p:cNvPr>
          <p:cNvSpPr txBox="1"/>
          <p:nvPr/>
        </p:nvSpPr>
        <p:spPr>
          <a:xfrm>
            <a:off x="6729484" y="4823440"/>
            <a:ext cx="856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4·7·0</a:t>
            </a:r>
          </a:p>
          <a:p>
            <a:r>
              <a:rPr lang="pt-BR" sz="2400" dirty="0"/>
              <a:t>= 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5ABF4B4-6C60-4FA7-99DB-BA66F817707C}"/>
              </a:ext>
            </a:extLst>
          </p:cNvPr>
          <p:cNvSpPr txBox="1"/>
          <p:nvPr/>
        </p:nvSpPr>
        <p:spPr>
          <a:xfrm>
            <a:off x="8169910" y="4793887"/>
            <a:ext cx="11400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5·(-3)·5</a:t>
            </a:r>
          </a:p>
          <a:p>
            <a:r>
              <a:rPr lang="pt-BR" sz="2400" dirty="0"/>
              <a:t>= -15·5</a:t>
            </a:r>
          </a:p>
          <a:p>
            <a:r>
              <a:rPr lang="pt-BR" sz="2400" dirty="0"/>
              <a:t>= - 75</a:t>
            </a:r>
          </a:p>
        </p:txBody>
      </p:sp>
    </p:spTree>
    <p:extLst>
      <p:ext uri="{BB962C8B-B14F-4D97-AF65-F5344CB8AC3E}">
        <p14:creationId xmlns:p14="http://schemas.microsoft.com/office/powerpoint/2010/main" val="60723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82E84-386A-5D1B-B2DB-AA7D277E7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37E00842-0243-56F9-8034-01741A37A7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9FEF03E-8B34-A6D9-1A77-A516D290C45A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0230D18-A817-924C-BFD5-3C09DFDEDB2F}"/>
              </a:ext>
            </a:extLst>
          </p:cNvPr>
          <p:cNvSpPr txBox="1"/>
          <p:nvPr/>
        </p:nvSpPr>
        <p:spPr>
          <a:xfrm>
            <a:off x="136642" y="6396335"/>
            <a:ext cx="117112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1º modo: 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repetindo colunas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7DF97B9-AB70-A869-6979-877771E1F399}"/>
              </a:ext>
            </a:extLst>
          </p:cNvPr>
          <p:cNvSpPr txBox="1"/>
          <p:nvPr/>
        </p:nvSpPr>
        <p:spPr>
          <a:xfrm>
            <a:off x="9309966" y="777273"/>
            <a:ext cx="29496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SOMAR os resultados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A937B05-AAD4-90BB-E9E2-BF434E1B5FBF}"/>
              </a:ext>
            </a:extLst>
          </p:cNvPr>
          <p:cNvSpPr txBox="1"/>
          <p:nvPr/>
        </p:nvSpPr>
        <p:spPr>
          <a:xfrm>
            <a:off x="5997028" y="1266772"/>
            <a:ext cx="669244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600"/>
              </a:spcAft>
            </a:pP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-3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1B9623-EA08-10BE-DC9E-FD674386B6C9}"/>
              </a:ext>
            </a:extLst>
          </p:cNvPr>
          <p:cNvSpPr txBox="1"/>
          <p:nvPr/>
        </p:nvSpPr>
        <p:spPr>
          <a:xfrm>
            <a:off x="7157647" y="1266772"/>
            <a:ext cx="669244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600"/>
              </a:spcAft>
            </a:pP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B4170F57-95F5-C124-C970-4569E9480CEC}"/>
              </a:ext>
            </a:extLst>
          </p:cNvPr>
          <p:cNvCxnSpPr>
            <a:cxnSpLocks/>
          </p:cNvCxnSpPr>
          <p:nvPr/>
        </p:nvCxnSpPr>
        <p:spPr>
          <a:xfrm>
            <a:off x="2064774" y="1266772"/>
            <a:ext cx="3834581" cy="34723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000AAE8D-9E9A-7D94-3220-D304673A27B1}"/>
              </a:ext>
            </a:extLst>
          </p:cNvPr>
          <p:cNvCxnSpPr>
            <a:cxnSpLocks/>
          </p:cNvCxnSpPr>
          <p:nvPr/>
        </p:nvCxnSpPr>
        <p:spPr>
          <a:xfrm>
            <a:off x="3269498" y="1192772"/>
            <a:ext cx="3834581" cy="34723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0378A576-FA78-0529-6FE1-363095F12178}"/>
              </a:ext>
            </a:extLst>
          </p:cNvPr>
          <p:cNvCxnSpPr>
            <a:cxnSpLocks/>
          </p:cNvCxnSpPr>
          <p:nvPr/>
        </p:nvCxnSpPr>
        <p:spPr>
          <a:xfrm>
            <a:off x="4748981" y="1266772"/>
            <a:ext cx="3569654" cy="33378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7ACB8D6A-4B2A-BB3C-988D-A998E2557F7E}"/>
              </a:ext>
            </a:extLst>
          </p:cNvPr>
          <p:cNvSpPr txBox="1"/>
          <p:nvPr/>
        </p:nvSpPr>
        <p:spPr>
          <a:xfrm>
            <a:off x="5423102" y="4823441"/>
            <a:ext cx="856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1·2·1</a:t>
            </a:r>
          </a:p>
          <a:p>
            <a:r>
              <a:rPr lang="pt-BR" sz="2400" dirty="0"/>
              <a:t>= 2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BBC73F1-F4D7-826A-2326-02B5C0CA7D2F}"/>
              </a:ext>
            </a:extLst>
          </p:cNvPr>
          <p:cNvSpPr txBox="1"/>
          <p:nvPr/>
        </p:nvSpPr>
        <p:spPr>
          <a:xfrm>
            <a:off x="6729484" y="4823440"/>
            <a:ext cx="856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4·7·0</a:t>
            </a:r>
          </a:p>
          <a:p>
            <a:r>
              <a:rPr lang="pt-BR" sz="2400" dirty="0"/>
              <a:t>= 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FE685A2-13E8-2C0B-FA78-732BA3153895}"/>
              </a:ext>
            </a:extLst>
          </p:cNvPr>
          <p:cNvSpPr txBox="1"/>
          <p:nvPr/>
        </p:nvSpPr>
        <p:spPr>
          <a:xfrm>
            <a:off x="8169910" y="4793887"/>
            <a:ext cx="11400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5·(-3)·5</a:t>
            </a:r>
          </a:p>
          <a:p>
            <a:r>
              <a:rPr lang="pt-BR" sz="2400" dirty="0"/>
              <a:t>= -15·5</a:t>
            </a:r>
          </a:p>
          <a:p>
            <a:r>
              <a:rPr lang="pt-BR" sz="2400" dirty="0"/>
              <a:t>= - 75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7A55B09-E80B-315E-140D-52E153A61FE1}"/>
              </a:ext>
            </a:extLst>
          </p:cNvPr>
          <p:cNvSpPr txBox="1"/>
          <p:nvPr/>
        </p:nvSpPr>
        <p:spPr>
          <a:xfrm>
            <a:off x="9798118" y="1673806"/>
            <a:ext cx="144751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2+0+(-75)</a:t>
            </a:r>
          </a:p>
          <a:p>
            <a:r>
              <a:rPr lang="pt-BR" sz="2400" dirty="0"/>
              <a:t>= 2 - 75</a:t>
            </a:r>
          </a:p>
          <a:p>
            <a:r>
              <a:rPr lang="pt-BR" sz="2400" dirty="0"/>
              <a:t>= </a:t>
            </a:r>
            <a:r>
              <a:rPr lang="pt-BR" sz="28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- 73</a:t>
            </a:r>
            <a:endParaRPr lang="pt-BR" sz="2400" b="1" i="1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110B304-DA59-4082-DA16-FD66ECA78F16}"/>
              </a:ext>
            </a:extLst>
          </p:cNvPr>
          <p:cNvSpPr txBox="1"/>
          <p:nvPr/>
        </p:nvSpPr>
        <p:spPr>
          <a:xfrm>
            <a:off x="9078513" y="2938402"/>
            <a:ext cx="24872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Esse é o valor da </a:t>
            </a:r>
            <a:r>
              <a:rPr lang="pt-BR" sz="24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DP</a:t>
            </a:r>
            <a:endParaRPr lang="pt-BR" sz="2000" b="1" i="1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000" dirty="0"/>
              <a:t>(Diagonal Principal)</a:t>
            </a:r>
          </a:p>
        </p:txBody>
      </p:sp>
    </p:spTree>
    <p:extLst>
      <p:ext uri="{BB962C8B-B14F-4D97-AF65-F5344CB8AC3E}">
        <p14:creationId xmlns:p14="http://schemas.microsoft.com/office/powerpoint/2010/main" val="210280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A61B5-4895-AE7D-FD18-69750EE9D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D56F179B-7DFE-A3DA-4F5F-64DFDCBA3E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00B6C37-88CF-9279-1622-1A78A11BA1B2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BD481DD-F64D-549B-DEC9-F3D55B7E090C}"/>
              </a:ext>
            </a:extLst>
          </p:cNvPr>
          <p:cNvSpPr txBox="1"/>
          <p:nvPr/>
        </p:nvSpPr>
        <p:spPr>
          <a:xfrm>
            <a:off x="136642" y="6396335"/>
            <a:ext cx="117112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1º modo: 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repetindo colunas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97BA00E-A56C-328A-81FA-9C6DF1CFE9D2}"/>
              </a:ext>
            </a:extLst>
          </p:cNvPr>
          <p:cNvSpPr txBox="1"/>
          <p:nvPr/>
        </p:nvSpPr>
        <p:spPr>
          <a:xfrm>
            <a:off x="9242323" y="1328018"/>
            <a:ext cx="29496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REPETINDO tudo para as DIAGONAIS SEGUNDÁRIAS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FFE6D41-26AC-4E46-9871-2A024BDF3F49}"/>
              </a:ext>
            </a:extLst>
          </p:cNvPr>
          <p:cNvSpPr txBox="1"/>
          <p:nvPr/>
        </p:nvSpPr>
        <p:spPr>
          <a:xfrm>
            <a:off x="5997028" y="1266772"/>
            <a:ext cx="669244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600"/>
              </a:spcAft>
            </a:pP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-3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946C278-2160-E256-0E7B-3C9CFA77BF8B}"/>
              </a:ext>
            </a:extLst>
          </p:cNvPr>
          <p:cNvSpPr txBox="1"/>
          <p:nvPr/>
        </p:nvSpPr>
        <p:spPr>
          <a:xfrm>
            <a:off x="7157647" y="1266772"/>
            <a:ext cx="669244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600"/>
              </a:spcAft>
            </a:pP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  <a:p>
            <a:pPr>
              <a:spcAft>
                <a:spcPts val="1800"/>
              </a:spcAft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1D34CAB8-20BE-7632-FDC9-C65DDF735727}"/>
              </a:ext>
            </a:extLst>
          </p:cNvPr>
          <p:cNvCxnSpPr>
            <a:cxnSpLocks/>
          </p:cNvCxnSpPr>
          <p:nvPr/>
        </p:nvCxnSpPr>
        <p:spPr>
          <a:xfrm flipH="1">
            <a:off x="2681329" y="1495151"/>
            <a:ext cx="3338130" cy="31632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B5B353D7-A1FB-7C29-CBD2-E18CA045FAF9}"/>
              </a:ext>
            </a:extLst>
          </p:cNvPr>
          <p:cNvCxnSpPr>
            <a:cxnSpLocks/>
          </p:cNvCxnSpPr>
          <p:nvPr/>
        </p:nvCxnSpPr>
        <p:spPr>
          <a:xfrm flipH="1">
            <a:off x="1774451" y="1733499"/>
            <a:ext cx="2974530" cy="27892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5F1FC268-DB51-8C15-66BD-1E63B8B0DB3E}"/>
              </a:ext>
            </a:extLst>
          </p:cNvPr>
          <p:cNvCxnSpPr>
            <a:cxnSpLocks/>
          </p:cNvCxnSpPr>
          <p:nvPr/>
        </p:nvCxnSpPr>
        <p:spPr>
          <a:xfrm flipH="1">
            <a:off x="3621732" y="1628504"/>
            <a:ext cx="3571813" cy="31679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405704AE-BDDC-AEE7-2E4C-2528375B1C3B}"/>
              </a:ext>
            </a:extLst>
          </p:cNvPr>
          <p:cNvSpPr txBox="1"/>
          <p:nvPr/>
        </p:nvSpPr>
        <p:spPr>
          <a:xfrm>
            <a:off x="1079080" y="4613841"/>
            <a:ext cx="856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5·2·0</a:t>
            </a:r>
          </a:p>
          <a:p>
            <a:r>
              <a:rPr lang="pt-BR" sz="2400" dirty="0"/>
              <a:t>= 0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BFFDDE3-147E-63A2-8C9E-4369C92E7860}"/>
              </a:ext>
            </a:extLst>
          </p:cNvPr>
          <p:cNvSpPr txBox="1"/>
          <p:nvPr/>
        </p:nvSpPr>
        <p:spPr>
          <a:xfrm>
            <a:off x="2176304" y="4645012"/>
            <a:ext cx="856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1·7·5</a:t>
            </a:r>
          </a:p>
          <a:p>
            <a:r>
              <a:rPr lang="pt-BR" sz="2400" dirty="0"/>
              <a:t>= 35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1328C57-AE09-DD1A-79CB-D1A37D6430F3}"/>
              </a:ext>
            </a:extLst>
          </p:cNvPr>
          <p:cNvSpPr txBox="1"/>
          <p:nvPr/>
        </p:nvSpPr>
        <p:spPr>
          <a:xfrm>
            <a:off x="3210338" y="4749678"/>
            <a:ext cx="11400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4·(-3)·1</a:t>
            </a:r>
          </a:p>
          <a:p>
            <a:r>
              <a:rPr lang="pt-BR" sz="2400" dirty="0"/>
              <a:t>= -12·1</a:t>
            </a:r>
          </a:p>
          <a:p>
            <a:r>
              <a:rPr lang="pt-BR" sz="2400" dirty="0"/>
              <a:t>= - 12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3208DD1-B695-CAD0-6E1B-18CB16AFC90E}"/>
              </a:ext>
            </a:extLst>
          </p:cNvPr>
          <p:cNvSpPr txBox="1"/>
          <p:nvPr/>
        </p:nvSpPr>
        <p:spPr>
          <a:xfrm>
            <a:off x="4761788" y="4683595"/>
            <a:ext cx="160101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0+35+(-12)</a:t>
            </a:r>
          </a:p>
          <a:p>
            <a:r>
              <a:rPr lang="pt-BR" sz="2400" dirty="0"/>
              <a:t>= 35 - 12</a:t>
            </a:r>
          </a:p>
          <a:p>
            <a:r>
              <a:rPr lang="pt-BR" sz="2400" dirty="0"/>
              <a:t>= </a:t>
            </a:r>
            <a:r>
              <a:rPr lang="pt-BR" sz="28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endParaRPr lang="pt-BR" sz="24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E58AF24-F4F0-F76B-597E-9E62D2350776}"/>
              </a:ext>
            </a:extLst>
          </p:cNvPr>
          <p:cNvSpPr txBox="1"/>
          <p:nvPr/>
        </p:nvSpPr>
        <p:spPr>
          <a:xfrm>
            <a:off x="6921673" y="4782011"/>
            <a:ext cx="26337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Esse é o valor da </a:t>
            </a:r>
            <a:r>
              <a:rPr lang="pt-BR" sz="24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</a:t>
            </a:r>
            <a:endParaRPr lang="pt-BR" sz="20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000" dirty="0"/>
              <a:t>(Diagonal Secundária)</a:t>
            </a:r>
          </a:p>
        </p:txBody>
      </p:sp>
    </p:spTree>
    <p:extLst>
      <p:ext uri="{BB962C8B-B14F-4D97-AF65-F5344CB8AC3E}">
        <p14:creationId xmlns:p14="http://schemas.microsoft.com/office/powerpoint/2010/main" val="88084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EFC2B-8BD3-7E0F-50AB-E01D24A2C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3B891CCC-A8B6-2B5A-03BF-76D9E5C6E5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F1553CA-79BE-37E0-3916-C2CB925C94E3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CB6C1F-791B-91CA-DC2A-B581F89E5266}"/>
              </a:ext>
            </a:extLst>
          </p:cNvPr>
          <p:cNvSpPr txBox="1"/>
          <p:nvPr/>
        </p:nvSpPr>
        <p:spPr>
          <a:xfrm>
            <a:off x="6823588" y="832972"/>
            <a:ext cx="4945625" cy="6647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Finalmente, fazemos:</a:t>
            </a: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Sendo, </a:t>
            </a:r>
          </a:p>
          <a:p>
            <a:r>
              <a:rPr lang="pt-BR" sz="28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DP = -73 </a:t>
            </a: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  <a:p>
            <a:r>
              <a:rPr lang="pt-BR" sz="28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 = 23</a:t>
            </a: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36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DP</a:t>
            </a: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pt-BR" sz="3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</a:t>
            </a:r>
          </a:p>
          <a:p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36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-73 </a:t>
            </a: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3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pt-BR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-96</a:t>
            </a:r>
          </a:p>
          <a:p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7770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46B52-9ADB-C981-CF16-D9FEAE741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1D4CFFF4-A1CA-0B3D-E74A-F483735E47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7C2724C-5D8E-91E8-C8E1-C566FBD2F1EA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586400B-ECDA-0981-D1DA-CCD43B64A20A}"/>
              </a:ext>
            </a:extLst>
          </p:cNvPr>
          <p:cNvSpPr txBox="1"/>
          <p:nvPr/>
        </p:nvSpPr>
        <p:spPr>
          <a:xfrm>
            <a:off x="442452" y="4933024"/>
            <a:ext cx="115922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</a:rPr>
              <a:t>Portanto, </a:t>
            </a:r>
            <a:r>
              <a:rPr lang="pt-BR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</a:rPr>
              <a:t>-96 </a:t>
            </a:r>
            <a:r>
              <a:rPr lang="pt-BR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</a:rPr>
              <a:t>é o determinante da nossa matriz 3×3.</a:t>
            </a:r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42306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310</Words>
  <Application>Microsoft Office PowerPoint</Application>
  <PresentationFormat>Widescreen</PresentationFormat>
  <Paragraphs>116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Roboto</vt:lpstr>
      <vt:lpstr>Tema do Office</vt:lpstr>
      <vt:lpstr>Determinante 3x3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Claudio Camargo Coelho</dc:creator>
  <cp:lastModifiedBy>Claudio Camargo Coelho</cp:lastModifiedBy>
  <cp:revision>2</cp:revision>
  <dcterms:created xsi:type="dcterms:W3CDTF">2025-03-11T16:33:31Z</dcterms:created>
  <dcterms:modified xsi:type="dcterms:W3CDTF">2025-03-11T18:01:42Z</dcterms:modified>
</cp:coreProperties>
</file>